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75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6" r:id="rId11"/>
    <p:sldId id="276" r:id="rId12"/>
    <p:sldId id="277" r:id="rId13"/>
    <p:sldId id="271" r:id="rId14"/>
    <p:sldId id="279" r:id="rId15"/>
    <p:sldId id="280" r:id="rId16"/>
    <p:sldId id="281" r:id="rId17"/>
    <p:sldId id="282" r:id="rId18"/>
    <p:sldId id="283" r:id="rId19"/>
    <p:sldId id="286" r:id="rId20"/>
    <p:sldId id="28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70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77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5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27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2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5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17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44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42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1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22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9617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49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520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397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567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7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BCA4CE0-3BA9-412F-B4D1-871C532F412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54F283B-C0D7-458B-B08E-D2A327C68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3825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035" y="1518082"/>
            <a:ext cx="10058400" cy="16423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Влияние магнитного поля на рост  кристаллов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035" y="4367813"/>
            <a:ext cx="10573305" cy="2299317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>
                <a:solidFill>
                  <a:schemeClr val="tx2"/>
                </a:solidFill>
              </a:rPr>
              <a:t>Работу выполнила: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 ученица 8 «А» класса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МБОУ «Гимназия №1»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 Калинина Дарья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Руководитель проекта: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Шевченко Татьяна Анатольевна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8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99208"/>
            <a:ext cx="10353762" cy="97045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644161"/>
            <a:ext cx="10353762" cy="42979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Магнитное поле – это фактор воздействия среды обитания на все объекты, находящиеся на Земле. Действие магнетизма распространяется на все живые и неживые объекты. В зависимости от силы воздействия оно может быть благоприятным и неблагоприятным. Но в отличие от живых организмов воздействие магнитного поля на неживые объекты изучено в значительно меньшей степени. Исходя из этого, я решила изучить влияние магнитного поля на неживые объекты, а конкретно на кристаллы, выбрав их в качестве предмета моего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2446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6443" y="1580227"/>
            <a:ext cx="107064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Aharoni" panose="02010803020104030203" pitchFamily="2" charset="-79"/>
              </a:rPr>
              <a:t>Цель работы: </a:t>
            </a: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Изучить влияние магнитного поля на </a:t>
            </a:r>
            <a:r>
              <a:rPr lang="ru-RU" dirty="0" smtClean="0">
                <a:solidFill>
                  <a:schemeClr val="tx2"/>
                </a:solidFill>
                <a:cs typeface="Aharoni" panose="02010803020104030203" pitchFamily="2" charset="-79"/>
              </a:rPr>
              <a:t>рост кристаллов</a:t>
            </a:r>
            <a:r>
              <a:rPr lang="ru-RU" dirty="0">
                <a:cs typeface="Aharoni" panose="02010803020104030203" pitchFamily="2" charset="-79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cs typeface="Aharoni" panose="02010803020104030203" pitchFamily="2" charset="-79"/>
            </a:endParaRPr>
          </a:p>
          <a:p>
            <a:r>
              <a:rPr lang="ru-RU" dirty="0">
                <a:cs typeface="Aharoni" panose="02010803020104030203" pitchFamily="2" charset="-79"/>
              </a:rPr>
              <a:t>Задачи: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Изучить историю открытия магнитного поля;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Ознакомиться с понятием «Магнитное поле»;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Изучить основные свойства магнитного поля;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effectLst/>
                <a:cs typeface="Aharoni" panose="02010803020104030203" pitchFamily="2" charset="-79"/>
              </a:rPr>
              <a:t>Ознакомиться с основными видами магнитного поля;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effectLst/>
                <a:cs typeface="Aharoni" panose="02010803020104030203" pitchFamily="2" charset="-79"/>
              </a:rPr>
              <a:t>Изучить общую информацию о кристаллах;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Провести эксперимент, показывающий как магнитное </a:t>
            </a:r>
            <a:r>
              <a:rPr lang="ru-RU" dirty="0" smtClean="0">
                <a:solidFill>
                  <a:schemeClr val="tx2"/>
                </a:solidFill>
                <a:cs typeface="Aharoni" panose="02010803020104030203" pitchFamily="2" charset="-79"/>
              </a:rPr>
              <a:t>поле влияет </a:t>
            </a: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на рост кристаллов;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/>
                </a:solidFill>
                <a:effectLst/>
                <a:cs typeface="Aharoni" panose="02010803020104030203" pitchFamily="2" charset="-79"/>
              </a:rPr>
              <a:t>Сделать вывод</a:t>
            </a:r>
          </a:p>
          <a:p>
            <a:pPr lvl="0"/>
            <a:endParaRPr lang="ru-RU" dirty="0">
              <a:cs typeface="Aharoni" panose="02010803020104030203" pitchFamily="2" charset="-79"/>
            </a:endParaRPr>
          </a:p>
          <a:p>
            <a:r>
              <a:rPr lang="ru-RU" dirty="0">
                <a:cs typeface="Aharoni" panose="02010803020104030203" pitchFamily="2" charset="-79"/>
              </a:rPr>
              <a:t>Объект исследования: </a:t>
            </a: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магнитное поле;</a:t>
            </a:r>
          </a:p>
          <a:p>
            <a:r>
              <a:rPr lang="ru-RU" dirty="0">
                <a:cs typeface="Aharoni" panose="02010803020104030203" pitchFamily="2" charset="-79"/>
              </a:rPr>
              <a:t>Предмет исследования: </a:t>
            </a: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кристаллы;</a:t>
            </a:r>
          </a:p>
          <a:p>
            <a:r>
              <a:rPr lang="ru-RU" dirty="0">
                <a:cs typeface="Aharoni" panose="02010803020104030203" pitchFamily="2" charset="-79"/>
              </a:rPr>
              <a:t>Методы исследования: </a:t>
            </a:r>
            <a:r>
              <a:rPr lang="ru-RU" dirty="0">
                <a:solidFill>
                  <a:schemeClr val="tx2"/>
                </a:solidFill>
                <a:cs typeface="Aharoni" panose="02010803020104030203" pitchFamily="2" charset="-79"/>
              </a:rPr>
              <a:t>анализ, опыт, наблюдение.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04917" y="236738"/>
            <a:ext cx="10353762" cy="97045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Введение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223021"/>
            <a:ext cx="10353762" cy="97045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488761"/>
            <a:ext cx="10058399" cy="17400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Электрические и магнитные явления известны человечеству с античных времен. Багдадская батарейка, изобретенная 4000 лет назад — одно из свидетельств того, что задолго до наших дней человечество электричеством пользовалось, и судя по всему знало, как оно работает. Тем не менее, считается, что до начала 19 века электричество и магнетизм рассматривались всегда отдельно друг от друга, принимались как несвязанные между собой явления, и относились к различным разделам физики.</a:t>
            </a:r>
            <a:endParaRPr lang="ru-RU" dirty="0"/>
          </a:p>
        </p:txBody>
      </p:sp>
      <p:pic>
        <p:nvPicPr>
          <p:cNvPr id="4" name="Picture 10" descr="https://cdn.fishki.net/upload/post/2017/12/13/2456259/465871119756844890a7932b73b3d41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819366"/>
            <a:ext cx="4460141" cy="2787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mtdata.ru/u17/photo48B1/20280323925-0/original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9"/>
          <a:stretch/>
        </p:blipFill>
        <p:spPr bwMode="auto">
          <a:xfrm>
            <a:off x="6525260" y="3819366"/>
            <a:ext cx="4630420" cy="2787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88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592" y="348065"/>
            <a:ext cx="106088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+mj-lt"/>
              </a:rPr>
              <a:t>История открытия магнитного поля</a:t>
            </a:r>
          </a:p>
        </p:txBody>
      </p:sp>
      <p:pic>
        <p:nvPicPr>
          <p:cNvPr id="5" name="Picture 4" descr="https://ds05.infourok.ru/uploads/ex/090a/00167739-94ae57b3/img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3" t="16815" r="22867" b="4220"/>
          <a:stretch/>
        </p:blipFill>
        <p:spPr bwMode="auto">
          <a:xfrm>
            <a:off x="886755" y="1637444"/>
            <a:ext cx="2222969" cy="2875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6882" y="4730320"/>
            <a:ext cx="2649988" cy="126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">
              <a:lnSpc>
                <a:spcPct val="106000"/>
              </a:lnSpc>
              <a:spcBef>
                <a:spcPts val="385"/>
              </a:spcBef>
              <a:spcAft>
                <a:spcPts val="600"/>
              </a:spcAft>
            </a:pPr>
            <a:r>
              <a:rPr lang="ru-RU" b="1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Пётр </a:t>
            </a:r>
            <a:r>
              <a:rPr lang="ru-RU" b="1" dirty="0" err="1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Перегрин</a:t>
            </a:r>
            <a:r>
              <a:rPr lang="ru-RU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- французский физик XIII века, точные даты жизни неизвестны.</a:t>
            </a:r>
            <a:endParaRPr lang="ru-RU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92340" y="1637444"/>
            <a:ext cx="6096000" cy="16581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магнитного поля началось в 1269 году, когда французский учёный Пётр </a:t>
            </a:r>
            <a:r>
              <a:rPr lang="ru-RU" sz="1600" dirty="0" err="1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Перегрин</a:t>
            </a: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отметил магнитное поле на поверхности сферического магнита, применяя стальные иглы, и определил, что получающиеся линии магнитного поля пересекались в двух точках, которые он назвал «полюсами» по аналогии с полюсами Земли.</a:t>
            </a:r>
            <a:endParaRPr lang="ru-RU" sz="16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788240" y="3711515"/>
            <a:ext cx="5685937" cy="2511732"/>
            <a:chOff x="5788240" y="3711515"/>
            <a:chExt cx="5685937" cy="2511732"/>
          </a:xfrm>
        </p:grpSpPr>
        <p:pic>
          <p:nvPicPr>
            <p:cNvPr id="9" name="Рисунок 8" descr="Эксперимент Эрстеда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947" b="8112"/>
            <a:stretch/>
          </p:blipFill>
          <p:spPr bwMode="auto">
            <a:xfrm>
              <a:off x="5788240" y="3711515"/>
              <a:ext cx="2833837" cy="251173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Рисунок 7" descr="Эксперимент Эрстеда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10" b="8112"/>
            <a:stretch/>
          </p:blipFill>
          <p:spPr bwMode="auto">
            <a:xfrm>
              <a:off x="8640340" y="3711515"/>
              <a:ext cx="2833837" cy="25117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009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341642"/>
            <a:ext cx="10058400" cy="78422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pic>
        <p:nvPicPr>
          <p:cNvPr id="8" name="Picture 4" descr="https://thepresentation.ru/img/thumbs/13e1283c06725209db713396bc3ecc3b-800x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2" t="4046" r="26959" b="13103"/>
          <a:stretch/>
        </p:blipFill>
        <p:spPr bwMode="auto">
          <a:xfrm>
            <a:off x="831433" y="1561880"/>
            <a:ext cx="2222969" cy="2875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972" y="4713572"/>
            <a:ext cx="3861787" cy="1658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385"/>
              </a:spcBef>
              <a:spcAft>
                <a:spcPts val="600"/>
              </a:spcAft>
            </a:pPr>
            <a:r>
              <a:rPr lang="ru-RU" sz="1600" b="1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9525" dist="25400" dir="14640000" algn="tl">
                    <a:schemeClr val="bg1">
                      <a:alpha val="30000"/>
                    </a:scheme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Ганс Христиан Эрстед </a:t>
            </a: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9525" dist="25400" dir="14640000" algn="tl">
                    <a:schemeClr val="bg1">
                      <a:alpha val="30000"/>
                    </a:scheme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(1777-1851) – датский физик, в 1819 году обнаружил, что проводник, по которому течёт электрический ток, вызывает отклонение стрелки магнитного компаса.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64773" y="1561880"/>
            <a:ext cx="5980661" cy="2180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Эрстед помещал над магнитной стрелкой прямолинейный металлический проводник, направленный параллельно стрелке. При пропускании через проводник электрического тока стрелка поворачивалась перпендикулярно проводнику. При изменении направления тока стрелка разворачивалась на 180°. Аналогичный разворот наблюдался, если провод переносился на другую сторону, располагаясь не над, а под стрелкой.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https://ds04.infourok.ru/uploads/ex/130c/000a86d3-522e96ac/hello_html_m1a78d649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86"/>
          <a:stretch/>
        </p:blipFill>
        <p:spPr bwMode="auto">
          <a:xfrm>
            <a:off x="6619042" y="3875977"/>
            <a:ext cx="4472125" cy="2609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52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389249"/>
            <a:ext cx="10058400" cy="7159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pic>
        <p:nvPicPr>
          <p:cNvPr id="7" name="Picture 2" descr="Портрет Андре-Мари Ампера кисти неизвестного художника, начало XIX век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79" y="1514202"/>
            <a:ext cx="2222969" cy="2875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8094" y="4603680"/>
            <a:ext cx="3477087" cy="1658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Андре Мари Ампер</a:t>
            </a: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(1775 – 1836) - французский физик и математик, в 1824 году дал математическое описание взаимодействия проводника тока с магнитным полем.</a:t>
            </a:r>
            <a:endParaRPr lang="ru-RU" sz="16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26220" y="1514202"/>
            <a:ext cx="6196613" cy="2180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">
              <a:lnSpc>
                <a:spcPct val="106000"/>
              </a:lnSpc>
              <a:spcBef>
                <a:spcPts val="410"/>
              </a:spcBef>
              <a:spcAft>
                <a:spcPts val="600"/>
              </a:spcAft>
            </a:pP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1824 году, Ампер сумел математически описать взаимодействие </a:t>
            </a:r>
            <a:r>
              <a:rPr lang="ru-RU" sz="1600" dirty="0" err="1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токонесущего</a:t>
            </a: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проводника с магнитом, а также взаимодействие проводников между собой, так появился Закон Ампера. Относительно действия магнита на ток, Ампер предположил, что внутри постоянного магнита присутствуют микроскопические замкнутые токи, которые и создают магнитное поле магнита, взаимодействующее с магнитным полем </a:t>
            </a:r>
            <a:r>
              <a:rPr lang="ru-RU" sz="1600" dirty="0" err="1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токонесущего</a:t>
            </a: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проводника.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s://ykl-res.azureedge.net/bc5a6925-726d-466b-8a6c-d82c1da04247/%D0%BF%D0%B0%D1%80%D0%B0%D0%BB%D0%BB%D0%B5%D0%BB%D0%B8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81" y="3929203"/>
            <a:ext cx="4360545" cy="2636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4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414306"/>
            <a:ext cx="10058400" cy="71596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pic>
        <p:nvPicPr>
          <p:cNvPr id="8" name="Picture 2" descr="https://happy-fiesta.ru/web/img/loadimg/459-0594acd2f2fc223e5a4fe469a4e800a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03" y="1504395"/>
            <a:ext cx="2222969" cy="2875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1417" y="4678092"/>
            <a:ext cx="3414944" cy="1658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Майкл Фарадей</a:t>
            </a: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(1791-1867)  – английский физик, в 1831 году экспериментально обнаружил и дал математическое описание явления электромагнитной индукции.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22523" y="1504395"/>
            <a:ext cx="6096000" cy="19064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830">
              <a:lnSpc>
                <a:spcPct val="106000"/>
              </a:lnSpc>
              <a:spcBef>
                <a:spcPts val="410"/>
              </a:spcBef>
              <a:spcAft>
                <a:spcPts val="600"/>
              </a:spcAft>
            </a:pP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Явление электромагнитной индукции Фарадей исследовал с помощью двух изолированных друг от друга проволочных спиралей, намотанных на деревянную катушку. Одна спираль была присоединена к гальванической батарее, а другая — к гальванометру, регистрирующему слабые токи. В моменты замыкания и размыкания цепи первой спира­ли стрелка гальванометра в цепи второй спирали отклонялась.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https://cdn-images-1.medium.com/max/960/0*Ot8AoSc-OoYFEoL9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546" y="3850763"/>
            <a:ext cx="4211955" cy="2636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27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429949"/>
            <a:ext cx="10058400" cy="7159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pic>
        <p:nvPicPr>
          <p:cNvPr id="7" name="Picture 2" descr="https://zaochnik.ru/blog/2017/06/imgID54627312-852x10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25" y="1397627"/>
            <a:ext cx="2222969" cy="2875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6742" y="4505099"/>
            <a:ext cx="3885460" cy="2180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Джеймс Клерк Максвелл</a:t>
            </a: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(1831-1879) – британский физик, в 1864 году создал электромагнитного поля, согласно которой электрическое и магнитное поля существуют как взаимосвязанные составляющие единого целого – электромагнитного поля.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02422" y="1397627"/>
            <a:ext cx="6096000" cy="2161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830">
              <a:lnSpc>
                <a:spcPct val="106000"/>
              </a:lnSpc>
              <a:spcBef>
                <a:spcPts val="410"/>
              </a:spcBef>
              <a:spcAft>
                <a:spcPts val="600"/>
              </a:spcAft>
            </a:pP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1864 году, Максвелл сумел обобщить математически уже известные электрические и магнитные явления, - он создал теорию электромагнитного поля, согласно которой электромагнитное поле включает в себя взаимосвязанные электрическое и магнитное поля. Так, благодаря Максвеллу, стало возможным научное математическое объединение результатов предшествующих экспериментов в электродинамике.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s://cf.ppt-online.org/files1/slide/a/AvamwoZE2yUtjLQ3h0JY4OgbHB1Kcir6IFduGzR7fX/slide-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2" t="37288" r="14125" b="375"/>
          <a:stretch/>
        </p:blipFill>
        <p:spPr bwMode="auto">
          <a:xfrm>
            <a:off x="6644445" y="3880066"/>
            <a:ext cx="4211955" cy="2636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8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409898"/>
            <a:ext cx="10058400" cy="71596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История открытия магнитного поля</a:t>
            </a:r>
          </a:p>
        </p:txBody>
      </p:sp>
      <p:pic>
        <p:nvPicPr>
          <p:cNvPr id="8" name="Picture 2" descr="https://prof-master64.ru/wp-content/uploads/henrykh-gert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72" y="1577660"/>
            <a:ext cx="2639042" cy="2998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6837" y="4789956"/>
            <a:ext cx="3431811" cy="1658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Генрих Рудольф Герц</a:t>
            </a:r>
            <a:r>
              <a:rPr lang="ru-RU" sz="1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(1857-1894) – немецкий физик, в 1887 году поставил эксперимент, полностью подтвердивший теоретические выводы Максвелла.</a:t>
            </a:r>
            <a:endParaRPr lang="ru-RU" sz="16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93545" y="1577659"/>
            <a:ext cx="6096000" cy="21800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830">
              <a:lnSpc>
                <a:spcPct val="106000"/>
              </a:lnSpc>
              <a:spcBef>
                <a:spcPts val="410"/>
              </a:spcBef>
              <a:spcAft>
                <a:spcPts val="600"/>
              </a:spcAft>
            </a:pPr>
            <a:r>
              <a:rPr lang="ru-RU" sz="1600" dirty="0">
                <a:ln w="9525" cap="flat" cmpd="sng" algn="ctr">
                  <a:solidFill>
                    <a:srgbClr val="FFFFFF">
                      <a:alpha val="10000"/>
                    </a:srgb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9525" dist="25400" dir="14640000" algn="tl">
                    <a:schemeClr val="bg1">
                      <a:alpha val="30000"/>
                    </a:scheme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Источниками электромагнитного излучения у Герца были искры в разрядниках (излучатель Герца). Электромагнитные волны от разрядников вызывали искровые разряды между шариками в «приёмниках» - расположенных в нескольких метрах контурах, настроенных в резонанс. Герцу удалось не только обнаружить волны, но и исследовать скорость их распространения, отражение, преломление и даже поляризацию.</a:t>
            </a:r>
            <a:endParaRPr lang="ru-RU" sz="16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https://cont.ws/uploads/pic/2019/7/Screenshot_348%20%281%2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624" y="3968948"/>
            <a:ext cx="4211955" cy="2636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9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19772"/>
            <a:ext cx="10353762" cy="97045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Магнитное поле – общая информация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014462" y="1747943"/>
            <a:ext cx="10353762" cy="1132513"/>
          </a:xfrm>
        </p:spPr>
        <p:txBody>
          <a:bodyPr/>
          <a:lstStyle/>
          <a:p>
            <a:pPr marL="36900" indent="0">
              <a:buNone/>
            </a:pPr>
            <a:r>
              <a:rPr lang="ru-RU" b="1" dirty="0"/>
              <a:t>Магнитное поле - </a:t>
            </a:r>
            <a:r>
              <a:rPr lang="ru-RU" dirty="0"/>
              <a:t>это особый вид материи, посредством которой осуществляется взаимодействие между движущимися заряженными частицами.</a:t>
            </a:r>
          </a:p>
        </p:txBody>
      </p:sp>
      <p:pic>
        <p:nvPicPr>
          <p:cNvPr id="1026" name="Picture 2" descr="https://ds03.infourok.ru/uploads/ex/12a6/0000744d-519ccca1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48" y="3338178"/>
            <a:ext cx="4537093" cy="2919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roi-s-ka.ru/wp-content/uploads/silovye-linii-magnitnogo-polya-svojstva-harakteristika-i-napravleni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544" y="3338177"/>
            <a:ext cx="4537093" cy="2919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19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2" y="308135"/>
            <a:ext cx="10353763" cy="96137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Свойства магнитного поля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92" y="4414417"/>
            <a:ext cx="3340881" cy="821186"/>
          </a:xfrm>
        </p:spPr>
        <p:txBody>
          <a:bodyPr/>
          <a:lstStyle/>
          <a:p>
            <a:r>
              <a:rPr lang="ru-RU" sz="1600" b="1" dirty="0">
                <a:solidFill>
                  <a:schemeClr val="tx2"/>
                </a:solidFill>
                <a:effectLst/>
              </a:rPr>
              <a:t>Магнитное поле возникает под воздействием движущих зарядов электрического тока. </a:t>
            </a:r>
          </a:p>
        </p:txBody>
      </p:sp>
      <p:pic>
        <p:nvPicPr>
          <p:cNvPr id="12" name="Picture 8" descr="https://ds04.infourok.ru/uploads/ex/01fe/000a9cd5-ff6fda2e/img1.jpg"/>
          <p:cNvPicPr>
            <a:picLocks noGrp="1" noChangeAspect="1" noChangeArrowheads="1"/>
          </p:cNvPicPr>
          <p:nvPr>
            <p:ph type="pic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1" t="38252" r="22970" b="5084"/>
          <a:stretch/>
        </p:blipFill>
        <p:spPr bwMode="auto">
          <a:xfrm>
            <a:off x="913792" y="1809399"/>
            <a:ext cx="3340881" cy="1874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407102" y="4438833"/>
            <a:ext cx="3451144" cy="1034245"/>
          </a:xfrm>
        </p:spPr>
        <p:txBody>
          <a:bodyPr/>
          <a:lstStyle/>
          <a:p>
            <a:r>
              <a:rPr lang="ru-RU" sz="1600" b="1" dirty="0">
                <a:solidFill>
                  <a:schemeClr val="tx2"/>
                </a:solidFill>
                <a:effectLst/>
              </a:rPr>
              <a:t>Магнитное поле измеряется только специальными приборами и не может быть воспринятым органами чувств человека. </a:t>
            </a:r>
            <a:endParaRPr lang="ru-RU" sz="1600" dirty="0">
              <a:solidFill>
                <a:schemeClr val="tx2"/>
              </a:solidFill>
              <a:effectLst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7858246" y="4352273"/>
            <a:ext cx="3409309" cy="1120805"/>
          </a:xfrm>
        </p:spPr>
        <p:txBody>
          <a:bodyPr/>
          <a:lstStyle/>
          <a:p>
            <a:pPr lvl="0"/>
            <a:r>
              <a:rPr lang="ru-RU" sz="1600" b="1" dirty="0">
                <a:solidFill>
                  <a:schemeClr val="tx2"/>
                </a:solidFill>
              </a:rPr>
              <a:t>Магнитное поле может воздействовать только на магниты, на токопроводящие проводники и движущиеся заряды. </a:t>
            </a:r>
          </a:p>
        </p:txBody>
      </p:sp>
      <p:pic>
        <p:nvPicPr>
          <p:cNvPr id="14" name="Picture 8" descr="https://phyzrf.ru/wp-content/uploads/2019/11/0004-002-Pri-otklonenii-magnitnoj-strelki-ot-napravlenija-magnitnogo-polja-na-768x352.png"/>
          <p:cNvPicPr>
            <a:picLocks noGrp="1"/>
          </p:cNvPicPr>
          <p:nvPr>
            <p:ph type="pic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" r="5888"/>
          <a:stretch/>
        </p:blipFill>
        <p:spPr bwMode="auto">
          <a:xfrm>
            <a:off x="7858246" y="1809399"/>
            <a:ext cx="3409309" cy="1874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исунок 3"/>
          <p:cNvSpPr>
            <a:spLocks noGrp="1"/>
          </p:cNvSpPr>
          <p:nvPr>
            <p:ph type="pic" idx="21"/>
          </p:nvPr>
        </p:nvSpPr>
        <p:spPr/>
      </p:sp>
      <p:pic>
        <p:nvPicPr>
          <p:cNvPr id="1026" name="Picture 2" descr="https://ledsshop.ru/wp-content/uploads/8/1/8/8186680a15bf79b654c892e5c494281e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8" t="46950" r="1675" b="3859"/>
          <a:stretch/>
        </p:blipFill>
        <p:spPr bwMode="auto">
          <a:xfrm>
            <a:off x="4405968" y="1809399"/>
            <a:ext cx="3299849" cy="1874833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225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325812"/>
            <a:ext cx="10353762" cy="97045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/>
              </a:rPr>
              <a:t>Виды магнитного поля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825018" y="1821625"/>
            <a:ext cx="5121245" cy="46032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Постоянное магнитное поле (ПМП)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913795" y="2514845"/>
            <a:ext cx="5121245" cy="14808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/>
              <a:t>Постоянное магнитное поле – это одна из форм электромагнитного поля, в которой значение вектора магнитной индукции в каждой точке не изменяется со временем. Источниками ПМП являются постоянные магниты, электромагниты, сильноточные системы постоянного тока.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6525086" y="1821625"/>
            <a:ext cx="5124209" cy="46037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Переменное магнитное поле (</a:t>
            </a:r>
            <a:r>
              <a:rPr lang="ru-RU" b="1" dirty="0" err="1"/>
              <a:t>ПеМП</a:t>
            </a:r>
            <a:r>
              <a:rPr lang="ru-RU" b="1" dirty="0"/>
              <a:t>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6525087" y="2502477"/>
            <a:ext cx="5124209" cy="1331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Переменное магнитное поле — это одна из форм электромагнитного поля, область, которая получается при движении магнита или проводника с постоянным током относительно наблюдателя.</a:t>
            </a:r>
          </a:p>
        </p:txBody>
      </p:sp>
      <p:pic>
        <p:nvPicPr>
          <p:cNvPr id="3076" name="Picture 4" descr="https://i2.wp.com/uchitel.pro/wp-content/uploads/2018/06/2018-06-02_20-43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6" y="4075918"/>
            <a:ext cx="5121244" cy="2086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fs00.infourok.ru/images/doc/273/278564/27/hello_html_m50d6ea2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87" y="4075917"/>
            <a:ext cx="5124209" cy="2086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78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349542"/>
            <a:ext cx="10353762" cy="97045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Кристаллы – общая информация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595819" y="1520272"/>
            <a:ext cx="11071393" cy="1104652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sz="1800" dirty="0"/>
              <a:t>Кристаллы — твёрдые тела, в которых частицы (атомы и молекулы) расположены закономерно, образуя трёхмерно-периодическую пространственную укладку —кристаллическую решётку. Кристаллы разделяют на монокристаллы и поликристаллы.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595819" y="2825204"/>
            <a:ext cx="5179201" cy="1513564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ru-RU" sz="1600" dirty="0"/>
              <a:t>Монокристаллами называют вещества, кристаллическая структура которых распространяется на все тело. Такие тела являются однородными и имеют непрерывную кристаллическую </a:t>
            </a:r>
            <a:r>
              <a:rPr lang="ru-RU" sz="1600" dirty="0" smtClean="0"/>
              <a:t>решетку</a:t>
            </a:r>
            <a:r>
              <a:rPr lang="ru-RU" sz="1600" dirty="0"/>
              <a:t>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6478290" y="2825204"/>
            <a:ext cx="5188921" cy="1619570"/>
          </a:xfrm>
        </p:spPr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ru-RU" sz="1600" dirty="0"/>
              <a:t>Вещество, состоящее из множества монокристаллов, называется поликристаллическим. Поликристаллы зачастую не имеют огранки, а их свойства зависят от среднего размера кристаллических зерен, их взаимного расположения, а также строения </a:t>
            </a:r>
            <a:r>
              <a:rPr lang="ru-RU" sz="1600" dirty="0" err="1"/>
              <a:t>межзеренных</a:t>
            </a:r>
            <a:r>
              <a:rPr lang="ru-RU" sz="1600" dirty="0"/>
              <a:t> границу.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95819" y="4375041"/>
            <a:ext cx="5179201" cy="2340089"/>
            <a:chOff x="595819" y="4375041"/>
            <a:chExt cx="5179201" cy="2340089"/>
          </a:xfrm>
        </p:grpSpPr>
        <p:pic>
          <p:nvPicPr>
            <p:cNvPr id="7" name="Picture 2" descr="https://cs8.pikabu.ru/post_img/2017/12/28/11/151448873817783006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19" y="4375041"/>
              <a:ext cx="2584740" cy="23400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s://static.mineralmarket.ru/img/p/9981-2523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0559" y="4375041"/>
              <a:ext cx="2594461" cy="23400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Группа 10"/>
          <p:cNvGrpSpPr/>
          <p:nvPr/>
        </p:nvGrpSpPr>
        <p:grpSpPr>
          <a:xfrm>
            <a:off x="6478290" y="4375040"/>
            <a:ext cx="5188922" cy="2340090"/>
            <a:chOff x="6478290" y="4375040"/>
            <a:chExt cx="5188922" cy="2340090"/>
          </a:xfrm>
        </p:grpSpPr>
        <p:pic>
          <p:nvPicPr>
            <p:cNvPr id="10" name="Picture 8" descr="https://static.mineralmarket.ru/img/p/247435-101355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751" y="4375040"/>
              <a:ext cx="2594461" cy="234009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sun9-59.userapi.com/impg/c857332/v857332476/2abf8/geRSpura_1E.jpg?size=604x604&amp;quality=96&amp;sign=99655b216ba4bc6f0ad462a6a0d9331e&amp;c_uniq_tag=z1BkfsTXls4A3CaCwnVxeYNS23Pl8GxXmXLKHU8LtgM&amp;type=alb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8290" y="4375040"/>
              <a:ext cx="2594461" cy="234009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738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440780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Влияние магнитного поля на рост кристаллов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913795" y="5214938"/>
            <a:ext cx="3300984" cy="1274639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  <a:effectLst/>
              </a:rPr>
              <a:t>Чтобы вырастить кристаллы медного купороса, нужно подготовить необходимы составляющие - воду и сульфат меди.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half" idx="15"/>
          </p:nvPr>
        </p:nvSpPr>
        <p:spPr>
          <a:xfrm>
            <a:off x="926850" y="1885950"/>
            <a:ext cx="3300984" cy="32194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4440183" y="5214938"/>
            <a:ext cx="3300984" cy="1043819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  <a:effectLst/>
              </a:rPr>
              <a:t>В 100 граммов медного купороса постепенно влить горячую воду, осторожно размешивая получающийся раствор.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half" idx="16"/>
          </p:nvPr>
        </p:nvSpPr>
        <p:spPr>
          <a:xfrm>
            <a:off x="4446711" y="1885950"/>
            <a:ext cx="3300984" cy="3219450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7979627" y="5214938"/>
            <a:ext cx="3300984" cy="1532091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  <a:effectLst/>
              </a:rPr>
              <a:t>Должна получиться яркая, насыщенная жидкость, в которой купорос не будет растворяться. Полученную смесь необходимо отсудить, процедить и поставить в холодное место.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half" idx="17"/>
          </p:nvPr>
        </p:nvSpPr>
        <p:spPr>
          <a:xfrm>
            <a:off x="7979627" y="1888968"/>
            <a:ext cx="3300984" cy="32194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5" b="2266"/>
          <a:stretch/>
        </p:blipFill>
        <p:spPr>
          <a:xfrm>
            <a:off x="926850" y="1885951"/>
            <a:ext cx="3314039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8"/>
          <a:stretch/>
        </p:blipFill>
        <p:spPr>
          <a:xfrm>
            <a:off x="4429550" y="1885950"/>
            <a:ext cx="3318146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t="12862" r="21325" b="32945"/>
          <a:stretch/>
        </p:blipFill>
        <p:spPr>
          <a:xfrm>
            <a:off x="7973098" y="1885950"/>
            <a:ext cx="3307513" cy="32194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91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850" y="428767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Влияние магнитного поля на рост кристаллов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913795" y="5214938"/>
            <a:ext cx="3300984" cy="830756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  <a:effectLst/>
              </a:rPr>
              <a:t>На следующие сутки на дне сосуда появляется несколько небольших кристалликов.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half" idx="15"/>
          </p:nvPr>
        </p:nvSpPr>
        <p:spPr>
          <a:xfrm>
            <a:off x="926850" y="1885950"/>
            <a:ext cx="3300984" cy="321945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4440183" y="5214938"/>
            <a:ext cx="3300984" cy="1079330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  <a:effectLst/>
              </a:rPr>
              <a:t>Из них необходимо выбрать два самых крупных, обвязать их ниткой и подвесить, опустив в раствор.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half" idx="16"/>
          </p:nvPr>
        </p:nvSpPr>
        <p:spPr>
          <a:xfrm>
            <a:off x="4446711" y="1885950"/>
            <a:ext cx="3300984" cy="3219450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7979627" y="5214938"/>
            <a:ext cx="3300984" cy="1079330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2"/>
                </a:solidFill>
              </a:rPr>
              <a:t>Также необходимо подготовить магнитную установку.</a:t>
            </a:r>
            <a:r>
              <a:rPr lang="ru-RU" sz="1600" dirty="0">
                <a:solidFill>
                  <a:schemeClr val="tx2"/>
                </a:solidFill>
                <a:effectLst/>
              </a:rPr>
              <a:t> Она состоит из нескольких сложенных вместе магнитов.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half" idx="17"/>
          </p:nvPr>
        </p:nvSpPr>
        <p:spPr>
          <a:xfrm>
            <a:off x="7979627" y="1888968"/>
            <a:ext cx="3300984" cy="32194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 descr="C:\Users\Админ\AppData\Local\Microsoft\Windows\INetCache\Content.Word\IMG_20220319_12482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3" b="22791"/>
          <a:stretch/>
        </p:blipFill>
        <p:spPr bwMode="auto">
          <a:xfrm>
            <a:off x="926851" y="1885951"/>
            <a:ext cx="3300984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C:\Users\Админ\AppData\Local\Microsoft\Windows\INetCache\Content.Word\IMG_20220319_12481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r="10301" b="25940"/>
          <a:stretch/>
        </p:blipFill>
        <p:spPr bwMode="auto">
          <a:xfrm>
            <a:off x="4440184" y="1885951"/>
            <a:ext cx="3300984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C:\Users\Админ\AppData\Local\Microsoft\Windows\INetCache\Content.Word\IMG_20220324_14224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6" t="21993" r="23533" b="6257"/>
          <a:stretch/>
        </p:blipFill>
        <p:spPr bwMode="auto">
          <a:xfrm>
            <a:off x="7986154" y="1885951"/>
            <a:ext cx="3281403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6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518720"/>
            <a:ext cx="10353762" cy="77458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Влияние магнитного поля на рост кристаллов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505946"/>
            <a:ext cx="10353762" cy="4058751"/>
          </a:xfrm>
        </p:spPr>
        <p:txBody>
          <a:bodyPr/>
          <a:lstStyle/>
          <a:p>
            <a:pPr marL="36900" indent="0" algn="just">
              <a:buNone/>
            </a:pPr>
            <a:r>
              <a:rPr lang="ru-RU" dirty="0">
                <a:effectLst/>
              </a:rPr>
              <a:t>Для проведения эксперимента необходимо использовать два сосуда, один из которых нужно поставить на стол и выращивать кристалл в обычных условиях, а второй – на магнитную установку в условия усиленного магнитного поля. Выращивать кристалл необходимо в течении нескольких дней. </a:t>
            </a:r>
          </a:p>
          <a:p>
            <a:pPr marL="3690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2" b="18314"/>
          <a:stretch/>
        </p:blipFill>
        <p:spPr>
          <a:xfrm>
            <a:off x="1680187" y="2965140"/>
            <a:ext cx="9133465" cy="3657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857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422137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Влияние магнитного поля на рост кристаллов</a:t>
            </a:r>
          </a:p>
        </p:txBody>
      </p:sp>
      <p:pic>
        <p:nvPicPr>
          <p:cNvPr id="14" name="Объект 13" descr="C:\Users\Админ\AppData\Local\Microsoft\Windows\INetCache\Content.Word\IMG_20220321_114816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5" y="1643953"/>
            <a:ext cx="5059363" cy="3270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Объект 14" descr="C:\Users\Админ\AppData\Local\Microsoft\Windows\INetCache\Content.Word\IMG_20220321_115228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32480" y="1643953"/>
            <a:ext cx="5059363" cy="3270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913795" y="5165379"/>
            <a:ext cx="50593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Рассматривая размеры и количество получившихся кристаллов, можно сделать вывод, что в сосуде с обычными условиями кристаллов выросло меньше, но их размер больше, а в сосуде с усиленным магнитным полем – наоборот.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2479" y="5163138"/>
            <a:ext cx="5059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Рассматривая площадь разрастания кристаллов в сосудах, можно подвести итог, что площадь роста кристаллов в сосуде с обычными условиями меньше, а их размеры больше, в случае с сосудом с усиленным магнитным полем, то результаты противоположные.</a:t>
            </a:r>
          </a:p>
        </p:txBody>
      </p:sp>
    </p:spTree>
    <p:extLst>
      <p:ext uri="{BB962C8B-B14F-4D97-AF65-F5344CB8AC3E}">
        <p14:creationId xmlns:p14="http://schemas.microsoft.com/office/powerpoint/2010/main" val="347061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07597"/>
            <a:ext cx="10353762" cy="97045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579888"/>
            <a:ext cx="10353762" cy="4847545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ru-RU" dirty="0">
                <a:effectLst/>
              </a:rPr>
              <a:t>Исходя из проведённого эксперимента, я выяснила, что процесс роста кристаллов и их физические свойства, такие как объём и площадь, чувствительны к воздействию магнитного поля. Под воздействием магнитного поля </a:t>
            </a:r>
            <a:r>
              <a:rPr lang="ru-RU" dirty="0" smtClean="0">
                <a:effectLst/>
              </a:rPr>
              <a:t>непосредственно процесс </a:t>
            </a:r>
            <a:r>
              <a:rPr lang="ru-RU" dirty="0">
                <a:effectLst/>
              </a:rPr>
              <a:t>роста кристаллов ускоряется, однако размеры самих кристаллов, выращенных в условиях усиленного магнитного поля, уменьшаются. Таким образом, так как физические свойства веществ, в том числе и размер, зависят от внутреннего расположения молекул, то магнитное поле негативно повлияло на расположение молекул медного купороса при образовании кристаллов, вследствие чего их размеры уменьшились. А с площадью результаты оказались противоположными, то есть, магнитное поле положительно влияет на увеличение площади разрастания кристаллов по сосуду.</a:t>
            </a:r>
          </a:p>
          <a:p>
            <a:pPr marL="36900" indent="0">
              <a:buNone/>
            </a:pPr>
            <a:r>
              <a:rPr lang="ru-RU" dirty="0">
                <a:effectLst/>
              </a:rPr>
              <a:t>По завершении моей работы хочется отметить, что поставленная цель достигнута, все задачи выполнены, а выдвинутая гипотеза оказалась полностью верна и подтверждена экспериментальным путём.</a:t>
            </a:r>
          </a:p>
          <a:p>
            <a:pPr marL="36900" indent="0">
              <a:buNone/>
            </a:pPr>
            <a:endParaRPr lang="ru-RU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02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6278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Сланец</Template>
  <TotalTime>542</TotalTime>
  <Words>1226</Words>
  <Application>Microsoft Office PowerPoint</Application>
  <PresentationFormat>Широкоэкранный</PresentationFormat>
  <Paragraphs>76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Aharoni</vt:lpstr>
      <vt:lpstr>Arial</vt:lpstr>
      <vt:lpstr>Calibri</vt:lpstr>
      <vt:lpstr>Calisto MT</vt:lpstr>
      <vt:lpstr>Times New Roman</vt:lpstr>
      <vt:lpstr>Trebuchet MS</vt:lpstr>
      <vt:lpstr>Wingdings 2</vt:lpstr>
      <vt:lpstr>Сланец</vt:lpstr>
      <vt:lpstr>Влияние магнитного поля на рост  кристаллов</vt:lpstr>
      <vt:lpstr>Актуальность</vt:lpstr>
      <vt:lpstr>Введение</vt:lpstr>
      <vt:lpstr>История открытия магнитного поля</vt:lpstr>
      <vt:lpstr>Презентация PowerPoint</vt:lpstr>
      <vt:lpstr>История открытия магнитного поля</vt:lpstr>
      <vt:lpstr>История открытия магнитного поля</vt:lpstr>
      <vt:lpstr>История открытия магнитного поля</vt:lpstr>
      <vt:lpstr>История открытия магнитного поля</vt:lpstr>
      <vt:lpstr>История открытия магнитного поля</vt:lpstr>
      <vt:lpstr>Магнитное поле – общая информация</vt:lpstr>
      <vt:lpstr>Свойства магнитного поля</vt:lpstr>
      <vt:lpstr>Виды магнитного поля</vt:lpstr>
      <vt:lpstr>Кристаллы – общая информация</vt:lpstr>
      <vt:lpstr>Влияние магнитного поля на рост кристаллов</vt:lpstr>
      <vt:lpstr>Влияние магнитного поля на рост кристаллов</vt:lpstr>
      <vt:lpstr>Влияние магнитного поля на рост кристаллов</vt:lpstr>
      <vt:lpstr>Влияние магнитного поля на рост кристаллов</vt:lpstr>
      <vt:lpstr>Заключение</vt:lpstr>
      <vt:lpstr>       Спасибо за внимание!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магнитного поля на рост и плотность кристаллов</dc:title>
  <dc:creator>Админ</dc:creator>
  <cp:lastModifiedBy>Админ</cp:lastModifiedBy>
  <cp:revision>58</cp:revision>
  <dcterms:created xsi:type="dcterms:W3CDTF">2021-12-29T07:19:44Z</dcterms:created>
  <dcterms:modified xsi:type="dcterms:W3CDTF">2022-04-13T14:48:38Z</dcterms:modified>
</cp:coreProperties>
</file>